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1"/>
  </p:notesMasterIdLst>
  <p:sldIdLst>
    <p:sldId id="256" r:id="rId5"/>
    <p:sldId id="258" r:id="rId6"/>
    <p:sldId id="259" r:id="rId7"/>
    <p:sldId id="260" r:id="rId8"/>
    <p:sldId id="261" r:id="rId9"/>
    <p:sldId id="262" r:id="rId10"/>
  </p:sldIdLst>
  <p:sldSz cx="9144000" cy="5143500" type="screen16x9"/>
  <p:notesSz cx="6858000" cy="9144000"/>
  <p:embeddedFontLst>
    <p:embeddedFont>
      <p:font typeface="Happy Monkey" panose="020B0604020202020204" charset="0"/>
      <p:regular r:id="rId12"/>
    </p:embeddedFont>
    <p:embeddedFont>
      <p:font typeface="Malgun Gothic" panose="020B0503020000020004" pitchFamily="34" charset="-127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2E6C5A1-8578-456B-A6D0-35CB9AC0C96F}">
  <a:tblStyle styleId="{F2E6C5A1-8578-456B-A6D0-35CB9AC0C96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30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4ea1b8ea5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4ea1b8ea5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74ea1b8ea5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74ea1b8ea5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74ea1b8ea5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74ea1b8ea5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74ea1b8ea5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74ea1b8ea5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74ea1b8ea5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74ea1b8ea5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ck.of.card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80300" y="210225"/>
            <a:ext cx="8549100" cy="14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 b="1">
                <a:latin typeface="Happy Monkey"/>
                <a:ea typeface="Happy Monkey"/>
                <a:cs typeface="Happy Monkey"/>
                <a:sym typeface="Happy Monkey"/>
              </a:rPr>
              <a:t>Deck of Cards Workout </a:t>
            </a:r>
            <a:endParaRPr sz="5000" b="1">
              <a:latin typeface="Happy Monkey"/>
              <a:ea typeface="Happy Monkey"/>
              <a:cs typeface="Happy Monkey"/>
              <a:sym typeface="Happy Monkey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2EA4D5-C520-4B81-AD97-E59ED23626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3758" y="2081815"/>
            <a:ext cx="2851460" cy="2851460"/>
          </a:xfrm>
          <a:prstGeom prst="rect">
            <a:avLst/>
          </a:prstGeom>
        </p:spPr>
      </p:pic>
      <p:pic>
        <p:nvPicPr>
          <p:cNvPr id="8" name="Google Shape;88;p18">
            <a:extLst>
              <a:ext uri="{FF2B5EF4-FFF2-40B4-BE49-F238E27FC236}">
                <a16:creationId xmlns:a16="http://schemas.microsoft.com/office/drawing/2014/main" id="{6CA28664-F4A4-49BE-B0A9-D8A58E1B975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10501" t="21502" r="10240" b="24293"/>
          <a:stretch/>
        </p:blipFill>
        <p:spPr>
          <a:xfrm>
            <a:off x="952500" y="854925"/>
            <a:ext cx="7239000" cy="2059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2BABA1E-2BE2-4DE5-B52D-E961F6D832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418" y="201687"/>
            <a:ext cx="581423" cy="7057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3E62C99-2F31-4AFF-8243-09D029C986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1767" y="4284120"/>
            <a:ext cx="581423" cy="70578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AAB9ECD-9042-4BE8-8D23-7663F00101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6159" y="162994"/>
            <a:ext cx="581423" cy="70578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5E1F171-08DE-40DB-B509-79815C17AC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506" y="4284120"/>
            <a:ext cx="581423" cy="7057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154175" y="140150"/>
            <a:ext cx="65169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u="sng">
                <a:latin typeface="Happy Monkey"/>
                <a:ea typeface="Happy Monkey"/>
                <a:cs typeface="Happy Monkey"/>
                <a:sym typeface="Happy Monkey"/>
              </a:rPr>
              <a:t>How to play</a:t>
            </a:r>
            <a:endParaRPr sz="2000" b="1" u="sng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154175" y="672725"/>
            <a:ext cx="6643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All you need for this activity is a deck of cards, if you don’t have one, here is your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uFill>
                  <a:noFill/>
                </a:uFill>
                <a:latin typeface="Happy Monkey"/>
                <a:ea typeface="Happy Monkey"/>
                <a:cs typeface="Happy Monkey"/>
                <a:sym typeface="Happy Monkey"/>
                <a:hlinkClick r:id="rId3"/>
              </a:rPr>
              <a:t> </a:t>
            </a:r>
            <a:r>
              <a:rPr lang="en-GB" sz="1800" u="sng">
                <a:solidFill>
                  <a:srgbClr val="1155CC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  <a:hlinkClick r:id="rId3"/>
              </a:rPr>
              <a:t>random deck of cards!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  Just click the deck to see your card. </a:t>
            </a:r>
            <a:r>
              <a:rPr lang="en-GB" sz="1800" b="1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(Click shuffle after each card)</a:t>
            </a:r>
            <a:endParaRPr sz="1800" b="1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solidFill>
                <a:schemeClr val="dk1"/>
              </a:solidFill>
              <a:highlight>
                <a:srgbClr val="FFFFFF"/>
              </a:highlight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1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Malgun Gothic"/>
                <a:ea typeface="Malgun Gothic"/>
                <a:cs typeface="Malgun Gothic"/>
                <a:sym typeface="Malgun Gothic"/>
              </a:rPr>
              <a:t>.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 When you draw a card, you’ll complete an exercise.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2. Complete the number of repetitions shown on your card. For example, if you draw the 4 of hearts, perform 4 of the exercises shown on slide 6.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3. Picture cards (e.g. a king) are worth 10 repetitions (you do it 10 times). Aces are worth 11 repetitions.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4">
            <a:alphaModFix/>
          </a:blip>
          <a:srcRect b="12982"/>
          <a:stretch/>
        </p:blipFill>
        <p:spPr>
          <a:xfrm>
            <a:off x="6907725" y="853150"/>
            <a:ext cx="2041825" cy="1473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29E5F5-929A-44DD-8FCA-E468CBEE1F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8127" y="4219505"/>
            <a:ext cx="581423" cy="70578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154175" y="140150"/>
            <a:ext cx="65169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u="sng">
                <a:latin typeface="Happy Monkey"/>
                <a:ea typeface="Happy Monkey"/>
                <a:cs typeface="Happy Monkey"/>
                <a:sym typeface="Happy Monkey"/>
              </a:rPr>
              <a:t>How to play</a:t>
            </a:r>
            <a:endParaRPr sz="2000" b="1" u="sng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74" name="Google Shape;74;p16"/>
          <p:cNvSpPr txBox="1"/>
          <p:nvPr/>
        </p:nvSpPr>
        <p:spPr>
          <a:xfrm>
            <a:off x="154175" y="672725"/>
            <a:ext cx="6643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You can play 1 of the following game modes-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appy Monkey"/>
              <a:buAutoNum type="arabicPeriod"/>
            </a:pPr>
            <a:r>
              <a:rPr lang="en-GB" sz="1800" b="1" u="sng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Individual Challenge-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 Set a timer for 20 minutes and get through as many cards as possible in the deck. Take short rest breaks between activities of 10-15 seconds. 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appy Monkey"/>
              <a:buAutoNum type="arabicPeriod"/>
            </a:pPr>
            <a:r>
              <a:rPr lang="en-GB" sz="1800" b="1" u="sng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Household Challenge-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 Pick a member of the family and challenge them to mirror your exercises as you pick the cards out. Do as many as possible in 20 minutes.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appy Monkey"/>
              <a:buAutoNum type="arabicPeriod"/>
            </a:pPr>
            <a:r>
              <a:rPr lang="en-GB" sz="1800" b="1" u="sng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Head to Head-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Using the deck of cards, pick 1 card each with a member of the household and go head to head to see who completes 10 cards the fastest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pic>
        <p:nvPicPr>
          <p:cNvPr id="75" name="Google Shape;75;p16"/>
          <p:cNvPicPr preferRelativeResize="0"/>
          <p:nvPr/>
        </p:nvPicPr>
        <p:blipFill rotWithShape="1">
          <a:blip r:embed="rId3">
            <a:alphaModFix/>
          </a:blip>
          <a:srcRect b="12982"/>
          <a:stretch/>
        </p:blipFill>
        <p:spPr>
          <a:xfrm>
            <a:off x="6907725" y="853150"/>
            <a:ext cx="2041825" cy="1473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5D2383B-3295-4FD1-989A-12F620E786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8127" y="4290350"/>
            <a:ext cx="581423" cy="7057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/>
        </p:nvSpPr>
        <p:spPr>
          <a:xfrm>
            <a:off x="154175" y="140150"/>
            <a:ext cx="65169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u="sng">
                <a:latin typeface="Happy Monkey"/>
                <a:ea typeface="Happy Monkey"/>
                <a:cs typeface="Happy Monkey"/>
                <a:sym typeface="Happy Monkey"/>
              </a:rPr>
              <a:t>Differentiation</a:t>
            </a:r>
            <a:endParaRPr sz="2000" b="1" u="sng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154175" y="672725"/>
            <a:ext cx="6643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You can do one of the following to make it easier/harder-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appy Monkey"/>
              <a:buAutoNum type="arabicPeriod"/>
            </a:pPr>
            <a:r>
              <a:rPr lang="en-GB" sz="1800" b="1" u="sng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Race the deck-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See if you can get through a whole deck of cards!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appy Monkey"/>
              <a:buAutoNum type="arabicPeriod"/>
            </a:pPr>
            <a:r>
              <a:rPr lang="en-GB" sz="1800" b="1" u="sng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Design your own-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Come up with your own exercises for each suit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appy Monkey"/>
              <a:buAutoNum type="arabicPeriod"/>
            </a:pPr>
            <a:r>
              <a:rPr lang="en-GB" sz="1800" b="1" u="sng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Double up- </a:t>
            </a:r>
            <a:r>
              <a:rPr lang="en-GB" sz="1800">
                <a:solidFill>
                  <a:schemeClr val="dk1"/>
                </a:solidFill>
                <a:highlight>
                  <a:srgbClr val="FFFFFF"/>
                </a:highlight>
                <a:latin typeface="Happy Monkey"/>
                <a:ea typeface="Happy Monkey"/>
                <a:cs typeface="Happy Monkey"/>
                <a:sym typeface="Happy Monkey"/>
              </a:rPr>
              <a:t>Pick two cards at a time and add them together!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Happy Monkey"/>
              <a:ea typeface="Happy Monkey"/>
              <a:cs typeface="Happy Monkey"/>
              <a:sym typeface="Happy Monkey"/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 rotWithShape="1">
          <a:blip r:embed="rId3">
            <a:alphaModFix/>
          </a:blip>
          <a:srcRect b="12982"/>
          <a:stretch/>
        </p:blipFill>
        <p:spPr>
          <a:xfrm>
            <a:off x="6907725" y="853150"/>
            <a:ext cx="2041825" cy="1473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6065310-17D8-4503-89BF-5D06F2CB85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8127" y="4290350"/>
            <a:ext cx="581423" cy="7057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/>
        </p:nvSpPr>
        <p:spPr>
          <a:xfrm>
            <a:off x="154175" y="140150"/>
            <a:ext cx="87735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u="sng">
                <a:latin typeface="Happy Monkey"/>
                <a:ea typeface="Happy Monkey"/>
                <a:cs typeface="Happy Monkey"/>
                <a:sym typeface="Happy Monkey"/>
              </a:rPr>
              <a:t>Exercises-</a:t>
            </a:r>
            <a:r>
              <a:rPr lang="en-GB" sz="2000">
                <a:latin typeface="Happy Monkey"/>
                <a:ea typeface="Happy Monkey"/>
                <a:cs typeface="Happy Monkey"/>
                <a:sym typeface="Happy Monkey"/>
              </a:rPr>
              <a:t> See below to see what each suit represents </a:t>
            </a:r>
            <a:endParaRPr sz="20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pic>
        <p:nvPicPr>
          <p:cNvPr id="88" name="Google Shape;88;p18"/>
          <p:cNvPicPr preferRelativeResize="0"/>
          <p:nvPr/>
        </p:nvPicPr>
        <p:blipFill rotWithShape="1">
          <a:blip r:embed="rId3">
            <a:alphaModFix/>
          </a:blip>
          <a:srcRect l="10501" t="21502" r="10240" b="24293"/>
          <a:stretch/>
        </p:blipFill>
        <p:spPr>
          <a:xfrm>
            <a:off x="952500" y="854925"/>
            <a:ext cx="7239000" cy="20596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9" name="Google Shape;89;p18"/>
          <p:cNvGraphicFramePr/>
          <p:nvPr/>
        </p:nvGraphicFramePr>
        <p:xfrm>
          <a:off x="1033475" y="3053975"/>
          <a:ext cx="7239000" cy="1005810"/>
        </p:xfrm>
        <a:graphic>
          <a:graphicData uri="http://schemas.openxmlformats.org/drawingml/2006/table">
            <a:tbl>
              <a:tblPr>
                <a:noFill/>
                <a:tableStyleId>{F2E6C5A1-8578-456B-A6D0-35CB9AC0C96F}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u="sng">
                          <a:latin typeface="Happy Monkey"/>
                          <a:ea typeface="Happy Monkey"/>
                          <a:cs typeface="Happy Monkey"/>
                          <a:sym typeface="Happy Monkey"/>
                        </a:rPr>
                        <a:t>Spades</a:t>
                      </a:r>
                      <a:endParaRPr sz="1800" b="1" u="sng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Happy Monkey"/>
                          <a:ea typeface="Happy Monkey"/>
                          <a:cs typeface="Happy Monkey"/>
                          <a:sym typeface="Happy Monkey"/>
                        </a:rPr>
                        <a:t>Press ups</a:t>
                      </a:r>
                      <a:endParaRPr sz="1800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u="sng">
                          <a:latin typeface="Happy Monkey"/>
                          <a:ea typeface="Happy Monkey"/>
                          <a:cs typeface="Happy Monkey"/>
                          <a:sym typeface="Happy Monkey"/>
                        </a:rPr>
                        <a:t>Hearts</a:t>
                      </a:r>
                      <a:endParaRPr sz="1800" b="1" u="sng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Happy Monkey"/>
                          <a:ea typeface="Happy Monkey"/>
                          <a:cs typeface="Happy Monkey"/>
                          <a:sym typeface="Happy Monkey"/>
                        </a:rPr>
                        <a:t>Sit ups</a:t>
                      </a:r>
                      <a:endParaRPr sz="1800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u="sng">
                          <a:latin typeface="Happy Monkey"/>
                          <a:ea typeface="Happy Monkey"/>
                          <a:cs typeface="Happy Monkey"/>
                          <a:sym typeface="Happy Monkey"/>
                        </a:rPr>
                        <a:t>Clubs</a:t>
                      </a:r>
                      <a:endParaRPr sz="1800" b="1" u="sng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Happy Monkey"/>
                          <a:ea typeface="Happy Monkey"/>
                          <a:cs typeface="Happy Monkey"/>
                          <a:sym typeface="Happy Monkey"/>
                        </a:rPr>
                        <a:t>Squats</a:t>
                      </a:r>
                      <a:endParaRPr sz="1800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u="sng">
                          <a:latin typeface="Happy Monkey"/>
                          <a:ea typeface="Happy Monkey"/>
                          <a:cs typeface="Happy Monkey"/>
                          <a:sym typeface="Happy Monkey"/>
                        </a:rPr>
                        <a:t>Diamonds</a:t>
                      </a:r>
                      <a:endParaRPr sz="1800" b="1" u="sng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latin typeface="Happy Monkey"/>
                          <a:ea typeface="Happy Monkey"/>
                          <a:cs typeface="Happy Monkey"/>
                          <a:sym typeface="Happy Monkey"/>
                        </a:rPr>
                        <a:t>Star Jumps</a:t>
                      </a:r>
                      <a:endParaRPr sz="1800">
                        <a:latin typeface="Happy Monkey"/>
                        <a:ea typeface="Happy Monkey"/>
                        <a:cs typeface="Happy Monkey"/>
                        <a:sym typeface="Happy Monkey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92905EF-5EAF-46F8-8686-EA963CFA08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6252" y="4297564"/>
            <a:ext cx="581423" cy="70578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/>
        </p:nvSpPr>
        <p:spPr>
          <a:xfrm>
            <a:off x="112125" y="266275"/>
            <a:ext cx="8479200" cy="11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latin typeface="Happy Monkey"/>
                <a:ea typeface="Happy Monkey"/>
                <a:cs typeface="Happy Monkey"/>
                <a:sym typeface="Happy Monkey"/>
              </a:rPr>
              <a:t>Good luck and let your teacher know how you get on!</a:t>
            </a:r>
            <a:endParaRPr sz="300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AFB2BC-644F-44CA-92BE-71E408458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6270" y="1513779"/>
            <a:ext cx="2851460" cy="28514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1692712-6DDA-438B-B89F-C44C707738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9818" y="4247214"/>
            <a:ext cx="581423" cy="7057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61F45D6EA65449831FAF0456FAE654" ma:contentTypeVersion="7" ma:contentTypeDescription="Create a new document." ma:contentTypeScope="" ma:versionID="a2fb77cf425c2c85c146fe5e5292fd5d">
  <xsd:schema xmlns:xsd="http://www.w3.org/2001/XMLSchema" xmlns:xs="http://www.w3.org/2001/XMLSchema" xmlns:p="http://schemas.microsoft.com/office/2006/metadata/properties" xmlns:ns3="9e245653-45d8-449f-8a36-a568ba1fbb81" targetNamespace="http://schemas.microsoft.com/office/2006/metadata/properties" ma:root="true" ma:fieldsID="c0835be1c116019f8a302c1479fb5cc1" ns3:_="">
    <xsd:import namespace="9e245653-45d8-449f-8a36-a568ba1fbb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245653-45d8-449f-8a36-a568ba1fbb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BF77662-13ED-495E-A607-A31FAFD992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245653-45d8-449f-8a36-a568ba1fbb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22D9B1-D876-4C4F-B965-16A246475D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BD4B83-4EF8-4656-A8A2-F0C53314BE71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9e245653-45d8-449f-8a36-a568ba1fbb81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315</Words>
  <Application>Microsoft Office PowerPoint</Application>
  <PresentationFormat>On-screen Show (16:9)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Malgun Gothic</vt:lpstr>
      <vt:lpstr>Arial</vt:lpstr>
      <vt:lpstr>Happy Monkey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 Adkins</dc:creator>
  <cp:lastModifiedBy>K Clarke</cp:lastModifiedBy>
  <cp:revision>2</cp:revision>
  <dcterms:modified xsi:type="dcterms:W3CDTF">2021-01-15T13:29:47Z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0x010100B261F45D6EA65449831FAF0456FAE654</vt:lpwstr>
  </property>
</Properties>
</file>